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CA0B-4A96-4787-90C6-FAAA66193E53}" type="datetimeFigureOut">
              <a:rPr lang="ru-RU" smtClean="0"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4514-E6E8-4F7A-BFE9-9E7F33978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CA0B-4A96-4787-90C6-FAAA66193E53}" type="datetimeFigureOut">
              <a:rPr lang="ru-RU" smtClean="0"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4514-E6E8-4F7A-BFE9-9E7F33978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CA0B-4A96-4787-90C6-FAAA66193E53}" type="datetimeFigureOut">
              <a:rPr lang="ru-RU" smtClean="0"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4514-E6E8-4F7A-BFE9-9E7F33978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CA0B-4A96-4787-90C6-FAAA66193E53}" type="datetimeFigureOut">
              <a:rPr lang="ru-RU" smtClean="0"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4514-E6E8-4F7A-BFE9-9E7F33978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CA0B-4A96-4787-90C6-FAAA66193E53}" type="datetimeFigureOut">
              <a:rPr lang="ru-RU" smtClean="0"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4514-E6E8-4F7A-BFE9-9E7F33978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CA0B-4A96-4787-90C6-FAAA66193E53}" type="datetimeFigureOut">
              <a:rPr lang="ru-RU" smtClean="0"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4514-E6E8-4F7A-BFE9-9E7F33978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CA0B-4A96-4787-90C6-FAAA66193E53}" type="datetimeFigureOut">
              <a:rPr lang="ru-RU" smtClean="0"/>
              <a:t>28.01.2010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4514-E6E8-4F7A-BFE9-9E7F33978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CA0B-4A96-4787-90C6-FAAA66193E53}" type="datetimeFigureOut">
              <a:rPr lang="ru-RU" smtClean="0"/>
              <a:t>28.01.2010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4514-E6E8-4F7A-BFE9-9E7F33978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CA0B-4A96-4787-90C6-FAAA66193E53}" type="datetimeFigureOut">
              <a:rPr lang="ru-RU" smtClean="0"/>
              <a:t>28.01.2010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4514-E6E8-4F7A-BFE9-9E7F33978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CA0B-4A96-4787-90C6-FAAA66193E53}" type="datetimeFigureOut">
              <a:rPr lang="ru-RU" smtClean="0"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4514-E6E8-4F7A-BFE9-9E7F33978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CA0B-4A96-4787-90C6-FAAA66193E53}" type="datetimeFigureOut">
              <a:rPr lang="ru-RU" smtClean="0"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4514-E6E8-4F7A-BFE9-9E7F33978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0CA0B-4A96-4787-90C6-FAAA66193E53}" type="datetimeFigureOut">
              <a:rPr lang="ru-RU" smtClean="0"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54514-E6E8-4F7A-BFE9-9E7F339787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>
                    <a:lumMod val="95000"/>
                  </a:schemeClr>
                </a:solidFill>
              </a:rPr>
              <a:t>Определение графических примитивов в файлах формата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Jpg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Научно-исследовательская </a:t>
            </a:r>
            <a:r>
              <a:rPr lang="ru-RU" b="1" dirty="0" smtClean="0"/>
              <a:t>работа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Интеллектуальная школа Первого Президента Республики Казахстан физико-математического направления г.Семей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43306" y="5786454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>
                    <a:lumMod val="95000"/>
                  </a:schemeClr>
                </a:solidFill>
              </a:rPr>
              <a:t>Берков Илья Олегович</a:t>
            </a:r>
          </a:p>
          <a:p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Берков Илья Олегович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Берков Илья Олегович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С чего все началось…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27" name="Picture 3" descr="C:\Documents and Settings\Family\Мои документы\Мои рисунки\Копия Новый рисунок (8)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14422"/>
            <a:ext cx="7218363" cy="4533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 lnSpcReduction="10000"/>
          </a:bodyPr>
          <a:lstStyle/>
          <a:p>
            <a:pPr marL="85725" indent="276225"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И я задался вопросом: «Сколько времени затрачивают и какое кол-во человек проверяют такой огромный объем фотографий»</a:t>
            </a:r>
          </a:p>
          <a:p>
            <a:pPr marL="85725" indent="276225"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А что если поэкспериментировать и разработать алгоритм, позволяющий проверять данные изображения, хотя бы на наличие там человека.</a:t>
            </a:r>
          </a:p>
          <a:p>
            <a:pPr marL="85725" indent="276225"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Но, увы, я наткнулся на очень большие трудности в выборе и начале изучения прикладной программы (не самому же мне ее создавать), позволяющую произвести на свет эту разработку.</a:t>
            </a:r>
          </a:p>
          <a:p>
            <a:pPr marL="85725" indent="276225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Свою работу я разделил на несколько этапов: </a:t>
            </a:r>
          </a:p>
          <a:p>
            <a:pPr marL="914400" lvl="1" indent="-514350">
              <a:buFont typeface="+mj-lt"/>
              <a:buAutoNum type="arabicPeriod"/>
            </a:pPr>
            <a:r>
              <a:rPr lang="ru-RU" dirty="0">
                <a:solidFill>
                  <a:schemeClr val="bg1">
                    <a:lumMod val="95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ыбор формата для изучения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;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в последующем этим форматом оказался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 JPEG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(самый распространенный формат)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Поиск алгоритма, анализирующего изображение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;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каким образом я буду находить человека на изображении?</a:t>
            </a:r>
          </a:p>
          <a:p>
            <a:pPr marL="914400" lvl="1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Выбор программы, т.е. выбор языка программирования, который мне поможет реализовать свою идею</a:t>
            </a:r>
          </a:p>
          <a:p>
            <a:pPr marL="914400" lvl="1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Написание программы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7166"/>
            <a:ext cx="8832971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857224" y="357166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 данной работе:</a:t>
            </a:r>
            <a:endParaRPr lang="ru-RU" sz="3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lnSpcReduction="10000"/>
          </a:bodyPr>
          <a:lstStyle/>
          <a:p>
            <a:pPr marL="0" indent="542925"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Я изложил о ранее существующих популярных  алгоритмах по сегментации изображений.</a:t>
            </a:r>
          </a:p>
          <a:p>
            <a:pPr marL="0" indent="542925"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В следующую главу я поместил информацию о геометрических примитивах, благодаря которым можно определить состав изображения и разбить на несколько областей.</a:t>
            </a:r>
          </a:p>
          <a:p>
            <a:pPr marL="0" indent="542925"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Математический аппарат определения полигонов я не включил в свою работу, т.к. в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MatLab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-е не используются эти алгоритмы.</a:t>
            </a:r>
          </a:p>
          <a:p>
            <a:pPr marL="0" indent="542925"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  <a:p>
            <a:pPr>
              <a:buNone/>
            </a:pP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Результат </a:t>
            </a:r>
            <a:r>
              <a:rPr lang="ru-RU" smtClean="0">
                <a:solidFill>
                  <a:schemeClr val="bg1">
                    <a:lumMod val="95000"/>
                  </a:schemeClr>
                </a:solidFill>
              </a:rPr>
              <a:t>данной работы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276225"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Планирую в дальнейшем продолжить изучение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MatLab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  <a:p>
            <a:pPr marL="0" indent="276225"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Благодаря этой работе:</a:t>
            </a:r>
          </a:p>
          <a:p>
            <a:pPr marL="0" indent="276225"/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Я познакомился с языком М</a:t>
            </a:r>
          </a:p>
          <a:p>
            <a:pPr marL="0" indent="276225"/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Изучил начальные действия и операции с матрицами</a:t>
            </a:r>
          </a:p>
          <a:p>
            <a:pPr marL="0" indent="276225"/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Способы кодирования изображения некоторых форматов, а в частности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JPEG</a:t>
            </a:r>
            <a:endParaRPr lang="ru-RU" dirty="0" smtClean="0">
              <a:solidFill>
                <a:schemeClr val="bg1">
                  <a:lumMod val="95000"/>
                </a:schemeClr>
              </a:solidFill>
            </a:endParaRPr>
          </a:p>
          <a:p>
            <a:pPr marL="0" indent="276225"/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И т.д.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714488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>
                    <a:lumMod val="95000"/>
                  </a:schemeClr>
                </a:solidFill>
              </a:rPr>
              <a:t>Наслаждайтесь…</a:t>
            </a:r>
            <a:endParaRPr lang="ru-RU" sz="6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250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Определение графических примитивов в файлах формата Jpg </vt:lpstr>
      <vt:lpstr>С чего все началось…</vt:lpstr>
      <vt:lpstr>Слайд 3</vt:lpstr>
      <vt:lpstr>Слайд 4</vt:lpstr>
      <vt:lpstr>Слайд 5</vt:lpstr>
      <vt:lpstr>Слайд 6</vt:lpstr>
      <vt:lpstr>Результат данной работы</vt:lpstr>
      <vt:lpstr>Наслаждайтесь…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графических примитивов в файлах формата Jpg </dc:title>
  <dc:creator>Berkovi</dc:creator>
  <cp:lastModifiedBy>Berkovi</cp:lastModifiedBy>
  <cp:revision>7</cp:revision>
  <dcterms:created xsi:type="dcterms:W3CDTF">2010-01-28T16:50:58Z</dcterms:created>
  <dcterms:modified xsi:type="dcterms:W3CDTF">2010-01-28T17:51:18Z</dcterms:modified>
</cp:coreProperties>
</file>